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4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1C67"/>
    <a:srgbClr val="50528A"/>
    <a:srgbClr val="004E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583C9A-CEF3-8AFC-90BF-C1EEF7D63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41812-2AFD-42D3-A8EE-EC9C388FFB2B}" type="datetimeFigureOut">
              <a:rPr lang="ko-KR" altLang="en-US" smtClean="0"/>
              <a:t>2025-09-25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2B90BF1-88DC-7578-7550-4D2B7EEA6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7F25DA-0EE1-47EF-B865-6C2FD5B61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EF3D-B2E3-4F65-9593-04FA26D64C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7937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4334BAA-92E1-1A4D-30B6-CF0899115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41812-2AFD-42D3-A8EE-EC9C388FFB2B}" type="datetimeFigureOut">
              <a:rPr lang="ko-KR" altLang="en-US" smtClean="0"/>
              <a:t>2025-09-25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6398735-D98F-2F52-F849-2BB3AC67F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7687F85-FE6D-AE85-A729-BFAD2A87E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EF3D-B2E3-4F65-9593-04FA26D64CA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내용 개체 틀 2">
            <a:extLst>
              <a:ext uri="{FF2B5EF4-FFF2-40B4-BE49-F238E27FC236}">
                <a16:creationId xmlns:a16="http://schemas.microsoft.com/office/drawing/2014/main" id="{942DDACD-2AD1-3874-E1EC-AD4EE2763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3020"/>
            <a:ext cx="10515600" cy="510394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</p:spTree>
    <p:extLst>
      <p:ext uri="{BB962C8B-B14F-4D97-AF65-F5344CB8AC3E}">
        <p14:creationId xmlns:p14="http://schemas.microsoft.com/office/powerpoint/2010/main" val="3264600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rpos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1960B02-B6E6-39CD-DF38-B2C49056C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41812-2AFD-42D3-A8EE-EC9C388FFB2B}" type="datetimeFigureOut">
              <a:rPr lang="ko-KR" altLang="en-US" smtClean="0"/>
              <a:t>2025-09-25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90F803F5-DE8C-558C-333E-C5A45E816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419D89E-7577-81A8-58CD-2DA3C5826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EF3D-B2E3-4F65-9593-04FA26D64CA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0295EC-3BD9-E0F8-6EE7-F7F906F42E34}"/>
              </a:ext>
            </a:extLst>
          </p:cNvPr>
          <p:cNvSpPr txBox="1"/>
          <p:nvPr userDrawn="1"/>
        </p:nvSpPr>
        <p:spPr>
          <a:xfrm>
            <a:off x="0" y="29325"/>
            <a:ext cx="1219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rgbClr val="211C6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Purpose &amp; Background</a:t>
            </a:r>
            <a:endParaRPr lang="ko-KR" altLang="en-US" sz="5400" b="1" dirty="0">
              <a:solidFill>
                <a:srgbClr val="211C6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659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hod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80DE823F-A617-94EB-A45F-1B0CD5B03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41812-2AFD-42D3-A8EE-EC9C388FFB2B}" type="datetimeFigureOut">
              <a:rPr lang="ko-KR" altLang="en-US" smtClean="0"/>
              <a:t>2025-09-25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199C294-AFAA-6D21-9FA7-3A61F051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54210EE-6B4E-0CF3-FE55-D09E5554F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EF3D-B2E3-4F65-9593-04FA26D64CA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208DFE-A354-1EC9-3E92-131A1EBF4BB8}"/>
              </a:ext>
            </a:extLst>
          </p:cNvPr>
          <p:cNvSpPr txBox="1"/>
          <p:nvPr userDrawn="1"/>
        </p:nvSpPr>
        <p:spPr>
          <a:xfrm>
            <a:off x="0" y="29325"/>
            <a:ext cx="1219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rgbClr val="211C6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Methods</a:t>
            </a:r>
            <a:endParaRPr lang="ko-KR" altLang="en-US" sz="5400" b="1" dirty="0">
              <a:solidFill>
                <a:srgbClr val="211C6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605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ult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23D03B5-860A-F667-AFD6-3DF2D8F28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41812-2AFD-42D3-A8EE-EC9C388FFB2B}" type="datetimeFigureOut">
              <a:rPr lang="ko-KR" altLang="en-US" smtClean="0"/>
              <a:t>2025-09-25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764F9E0-2020-7566-524F-2045DFB7E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66FFBBE-BA10-6D73-71F1-22F73550C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EF3D-B2E3-4F65-9593-04FA26D64CA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A9BB82-F891-B5A4-44AE-62F455F985EB}"/>
              </a:ext>
            </a:extLst>
          </p:cNvPr>
          <p:cNvSpPr txBox="1"/>
          <p:nvPr userDrawn="1"/>
        </p:nvSpPr>
        <p:spPr>
          <a:xfrm>
            <a:off x="0" y="29325"/>
            <a:ext cx="1219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rgbClr val="211C6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Results</a:t>
            </a:r>
            <a:endParaRPr lang="ko-KR" altLang="en-US" sz="5400" b="1" dirty="0">
              <a:solidFill>
                <a:srgbClr val="211C6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42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lusion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F7A039-018C-FA02-135C-CD69125CE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41812-2AFD-42D3-A8EE-EC9C388FFB2B}" type="datetimeFigureOut">
              <a:rPr lang="ko-KR" altLang="en-US" smtClean="0"/>
              <a:t>2025-09-25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0CE319A-F4CA-18D4-9C10-14A774BD7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707E5C6-223E-EEB2-3265-BC6580D8E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EF3D-B2E3-4F65-9593-04FA26D64CA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B16E99-4740-433C-2467-CAE1551018FA}"/>
              </a:ext>
            </a:extLst>
          </p:cNvPr>
          <p:cNvSpPr txBox="1"/>
          <p:nvPr userDrawn="1"/>
        </p:nvSpPr>
        <p:spPr>
          <a:xfrm>
            <a:off x="0" y="29325"/>
            <a:ext cx="1219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rgbClr val="211C6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Conclusions</a:t>
            </a:r>
            <a:endParaRPr lang="ko-KR" altLang="en-US" sz="5400" b="1" dirty="0">
              <a:solidFill>
                <a:srgbClr val="211C6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49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497C47B-23CB-8C03-0EE1-A75CC51CE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41812-2AFD-42D3-A8EE-EC9C388FFB2B}" type="datetimeFigureOut">
              <a:rPr lang="ko-KR" altLang="en-US" smtClean="0"/>
              <a:t>2025-09-25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46D8589-F430-FE1E-741C-5B31522AE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395330B-FCF3-B056-261F-E3765F535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EF3D-B2E3-4F65-9593-04FA26D64C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6973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BB715D6-3898-EA47-5CAF-4314C79DA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CCCBB20-BBE4-AEAE-ACC4-195AE4834A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38175CC-FE92-1B19-5B92-7A7E356CCA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E41812-2AFD-42D3-A8EE-EC9C388FFB2B}" type="datetimeFigureOut">
              <a:rPr lang="ko-KR" altLang="en-US" smtClean="0"/>
              <a:t>2025-09-25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241D902-58D2-58A6-0964-5A79B6C9D8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B3C1651-84DE-9F9E-2196-D55F4EB882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BEF3D-B2E3-4F65-9593-04FA26D64C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834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60" r:id="rId4"/>
    <p:sldLayoutId id="2147483661" r:id="rId5"/>
    <p:sldLayoutId id="2147483662" r:id="rId6"/>
    <p:sldLayoutId id="2147483663" r:id="rId7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FFF0A4-C713-3BE6-023F-DF0782DDC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2">
            <a:extLst>
              <a:ext uri="{FF2B5EF4-FFF2-40B4-BE49-F238E27FC236}">
                <a16:creationId xmlns:a16="http://schemas.microsoft.com/office/drawing/2014/main" id="{2B4618E6-4494-2DFD-8843-8B70A496A2CA}"/>
              </a:ext>
            </a:extLst>
          </p:cNvPr>
          <p:cNvSpPr txBox="1">
            <a:spLocks/>
          </p:cNvSpPr>
          <p:nvPr/>
        </p:nvSpPr>
        <p:spPr>
          <a:xfrm>
            <a:off x="449406" y="1410855"/>
            <a:ext cx="10998881" cy="4351338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60000"/>
              </a:lnSpc>
              <a:buNone/>
            </a:pPr>
            <a:r>
              <a:rPr lang="en-US" altLang="ko-KR" b="1" dirty="0">
                <a:ea typeface="Tahoma" panose="020B0604030504040204" pitchFamily="34" charset="0"/>
                <a:cs typeface="Tahoma" panose="020B0604030504040204" pitchFamily="34" charset="0"/>
              </a:rPr>
              <a:t>General Tips</a:t>
            </a:r>
          </a:p>
          <a:p>
            <a:pPr>
              <a:lnSpc>
                <a:spcPct val="160000"/>
              </a:lnSpc>
            </a:pPr>
            <a:r>
              <a:rPr lang="en-US" altLang="ko-KR" sz="2000" b="1" dirty="0">
                <a:ea typeface="Tahoma" panose="020B0604030504040204" pitchFamily="34" charset="0"/>
                <a:cs typeface="Tahoma" panose="020B0604030504040204" pitchFamily="34" charset="0"/>
              </a:rPr>
              <a:t>Be clear and concise with design and content.</a:t>
            </a:r>
          </a:p>
          <a:p>
            <a:r>
              <a:rPr lang="en-US" altLang="ko-KR" sz="2000" b="1" dirty="0">
                <a:ea typeface="Tahoma" panose="020B0604030504040204" pitchFamily="34" charset="0"/>
                <a:cs typeface="Tahoma" panose="020B0604030504040204" pitchFamily="34" charset="0"/>
              </a:rPr>
              <a:t>Avoid using custom fonts. </a:t>
            </a:r>
          </a:p>
          <a:p>
            <a:r>
              <a:rPr lang="en-US" altLang="ko-KR" sz="2000" b="1" dirty="0">
                <a:ea typeface="Tahoma" panose="020B0604030504040204" pitchFamily="34" charset="0"/>
                <a:cs typeface="Tahoma" panose="020B0604030504040204" pitchFamily="34" charset="0"/>
              </a:rPr>
              <a:t>No. of slides limit: 3</a:t>
            </a:r>
          </a:p>
          <a:p>
            <a:r>
              <a:rPr lang="en-US" altLang="ko-KR" sz="2000" b="1" dirty="0">
                <a:ea typeface="Tahoma" panose="020B0604030504040204" pitchFamily="34" charset="0"/>
                <a:cs typeface="Tahoma" panose="020B0604030504040204" pitchFamily="34" charset="0"/>
              </a:rPr>
              <a:t>Use bullet points.</a:t>
            </a:r>
          </a:p>
          <a:p>
            <a:r>
              <a:rPr lang="en-US" altLang="ko-KR" sz="2000" b="1" dirty="0">
                <a:ea typeface="Tahoma" panose="020B0604030504040204" pitchFamily="34" charset="0"/>
                <a:cs typeface="Tahoma" panose="020B0604030504040204" pitchFamily="34" charset="0"/>
              </a:rPr>
              <a:t>Imbed graphics - Use only high-quality graphics</a:t>
            </a:r>
          </a:p>
          <a:p>
            <a:r>
              <a:rPr lang="en-US" altLang="ko-KR" sz="2000" b="1" dirty="0">
                <a:ea typeface="Tahoma" panose="020B0604030504040204" pitchFamily="34" charset="0"/>
                <a:cs typeface="Tahoma" panose="020B0604030504040204" pitchFamily="34" charset="0"/>
              </a:rPr>
              <a:t>No embedded videos are allowed</a:t>
            </a:r>
          </a:p>
          <a:p>
            <a:r>
              <a:rPr lang="en-US" altLang="ko-KR" sz="2000" b="1" dirty="0">
                <a:ea typeface="Tahoma" panose="020B0604030504040204" pitchFamily="34" charset="0"/>
                <a:cs typeface="Tahoma" panose="020B0604030504040204" pitchFamily="34" charset="0"/>
              </a:rPr>
              <a:t>Set the page setup or slide size to “16:9" (for best display)</a:t>
            </a:r>
          </a:p>
          <a:p>
            <a:r>
              <a:rPr lang="en-US" altLang="ko-KR" sz="2000" b="1" dirty="0">
                <a:ea typeface="Tahoma" panose="020B0604030504040204" pitchFamily="34" charset="0"/>
                <a:cs typeface="Tahoma" panose="020B0604030504040204" pitchFamily="34" charset="0"/>
              </a:rPr>
              <a:t>Avoid using hyperlinks. </a:t>
            </a:r>
          </a:p>
          <a:p>
            <a:r>
              <a:rPr lang="en-US" altLang="ko-KR" sz="2000" b="1" dirty="0">
                <a:ea typeface="Tahoma" panose="020B0604030504040204" pitchFamily="34" charset="0"/>
                <a:cs typeface="Tahoma" panose="020B0604030504040204" pitchFamily="34" charset="0"/>
              </a:rPr>
              <a:t>Make sure to save the file as “ICSU&amp;ICAS 2025_Full name_Abstract number (Ex. OF1234)”.</a:t>
            </a:r>
            <a:endParaRPr lang="ko-KR" altLang="en-US" sz="2000" b="1" dirty="0"/>
          </a:p>
          <a:p>
            <a:endParaRPr lang="ko-KR" altLang="en-US" sz="2000" b="1" dirty="0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717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2098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0067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82</Words>
  <Application>Microsoft Office PowerPoint</Application>
  <PresentationFormat>와이드스크린</PresentationFormat>
  <Paragraphs>10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8" baseType="lpstr">
      <vt:lpstr>맑은 고딕</vt:lpstr>
      <vt:lpstr>Arial</vt:lpstr>
      <vt:lpstr>Calibri</vt:lpstr>
      <vt:lpstr>Tahoma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IHNCOM</dc:creator>
  <cp:lastModifiedBy>IHNCOM</cp:lastModifiedBy>
  <cp:revision>8</cp:revision>
  <dcterms:created xsi:type="dcterms:W3CDTF">2025-09-19T08:03:26Z</dcterms:created>
  <dcterms:modified xsi:type="dcterms:W3CDTF">2025-09-25T08:17:00Z</dcterms:modified>
</cp:coreProperties>
</file>